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4" r:id="rId1"/>
  </p:sldMasterIdLst>
  <p:notesMasterIdLst>
    <p:notesMasterId r:id="rId16"/>
  </p:notesMasterIdLst>
  <p:handoutMasterIdLst>
    <p:handoutMasterId r:id="rId17"/>
  </p:handoutMasterIdLst>
  <p:sldIdLst>
    <p:sldId id="256" r:id="rId2"/>
    <p:sldId id="258" r:id="rId3"/>
    <p:sldId id="264" r:id="rId4"/>
    <p:sldId id="263" r:id="rId5"/>
    <p:sldId id="262" r:id="rId6"/>
    <p:sldId id="261" r:id="rId7"/>
    <p:sldId id="260" r:id="rId8"/>
    <p:sldId id="269" r:id="rId9"/>
    <p:sldId id="268" r:id="rId10"/>
    <p:sldId id="267" r:id="rId11"/>
    <p:sldId id="266" r:id="rId12"/>
    <p:sldId id="265" r:id="rId13"/>
    <p:sldId id="270" r:id="rId14"/>
    <p:sldId id="271" r:id="rId15"/>
  </p:sldIdLst>
  <p:sldSz cx="9144000" cy="6858000" type="screen4x3"/>
  <p:notesSz cx="7315200" cy="9601200"/>
  <p:embeddedFontLst>
    <p:embeddedFont>
      <p:font typeface="Calibri" panose="020F0502020204030204" pitchFamily="34" charset="0"/>
      <p:regular r:id="rId18"/>
      <p:bold r:id="rId19"/>
      <p:italic r:id="rId20"/>
      <p:boldItalic r:id="rId21"/>
    </p:embeddedFont>
  </p:embeddedFontLst>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34" charset="0"/>
        <a:ea typeface="+mn-ea"/>
        <a:cs typeface="+mn-cs"/>
      </a:defRPr>
    </a:lvl2pPr>
    <a:lvl3pPr marL="914400" algn="l" rtl="0" fontAlgn="base">
      <a:spcBef>
        <a:spcPct val="0"/>
      </a:spcBef>
      <a:spcAft>
        <a:spcPct val="0"/>
      </a:spcAft>
      <a:defRPr sz="2400" kern="1200">
        <a:solidFill>
          <a:schemeClr val="tx1"/>
        </a:solidFill>
        <a:latin typeface="Arial" pitchFamily="34" charset="0"/>
        <a:ea typeface="+mn-ea"/>
        <a:cs typeface="+mn-cs"/>
      </a:defRPr>
    </a:lvl3pPr>
    <a:lvl4pPr marL="1371600" algn="l" rtl="0" fontAlgn="base">
      <a:spcBef>
        <a:spcPct val="0"/>
      </a:spcBef>
      <a:spcAft>
        <a:spcPct val="0"/>
      </a:spcAft>
      <a:defRPr sz="2400" kern="1200">
        <a:solidFill>
          <a:schemeClr val="tx1"/>
        </a:solidFill>
        <a:latin typeface="Arial" pitchFamily="34" charset="0"/>
        <a:ea typeface="+mn-ea"/>
        <a:cs typeface="+mn-cs"/>
      </a:defRPr>
    </a:lvl4pPr>
    <a:lvl5pPr marL="1828800" algn="l"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3" autoAdjust="0"/>
    <p:restoredTop sz="94660"/>
  </p:normalViewPr>
  <p:slideViewPr>
    <p:cSldViewPr>
      <p:cViewPr varScale="1">
        <p:scale>
          <a:sx n="102" d="100"/>
          <a:sy n="102" d="100"/>
        </p:scale>
        <p:origin x="1218"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170583" cy="480388"/>
          </a:xfrm>
          <a:prstGeom prst="rect">
            <a:avLst/>
          </a:prstGeom>
        </p:spPr>
        <p:txBody>
          <a:bodyPr vert="horz" lIns="94842" tIns="47420" rIns="94842" bIns="47420" rtlCol="0"/>
          <a:lstStyle>
            <a:lvl1pPr algn="l">
              <a:defRPr sz="1200"/>
            </a:lvl1pPr>
          </a:lstStyle>
          <a:p>
            <a:endParaRPr lang="en-US" sz="1000"/>
          </a:p>
        </p:txBody>
      </p:sp>
      <p:sp>
        <p:nvSpPr>
          <p:cNvPr id="3" name="Date Placeholder 2"/>
          <p:cNvSpPr>
            <a:spLocks noGrp="1"/>
          </p:cNvSpPr>
          <p:nvPr>
            <p:ph type="dt" sz="quarter" idx="1"/>
          </p:nvPr>
        </p:nvSpPr>
        <p:spPr>
          <a:xfrm>
            <a:off x="4142963" y="2"/>
            <a:ext cx="3170583" cy="480388"/>
          </a:xfrm>
          <a:prstGeom prst="rect">
            <a:avLst/>
          </a:prstGeom>
        </p:spPr>
        <p:txBody>
          <a:bodyPr vert="horz" lIns="94842" tIns="47420" rIns="94842" bIns="47420" rtlCol="0"/>
          <a:lstStyle>
            <a:lvl1pPr algn="r">
              <a:defRPr sz="1200"/>
            </a:lvl1pPr>
          </a:lstStyle>
          <a:p>
            <a:r>
              <a:rPr lang="en-US" sz="1000"/>
              <a:t>2/14/2021 pm</a:t>
            </a:r>
            <a:endParaRPr lang="en-US" sz="1000" dirty="0"/>
          </a:p>
        </p:txBody>
      </p:sp>
      <p:sp>
        <p:nvSpPr>
          <p:cNvPr id="4" name="Footer Placeholder 3"/>
          <p:cNvSpPr>
            <a:spLocks noGrp="1"/>
          </p:cNvSpPr>
          <p:nvPr>
            <p:ph type="ftr" sz="quarter" idx="2"/>
          </p:nvPr>
        </p:nvSpPr>
        <p:spPr>
          <a:xfrm>
            <a:off x="1" y="9119175"/>
            <a:ext cx="3170583" cy="480388"/>
          </a:xfrm>
          <a:prstGeom prst="rect">
            <a:avLst/>
          </a:prstGeom>
        </p:spPr>
        <p:txBody>
          <a:bodyPr vert="horz" lIns="94842" tIns="47420" rIns="94842" bIns="47420" rtlCol="0" anchor="b"/>
          <a:lstStyle>
            <a:lvl1pPr algn="l">
              <a:defRPr sz="1200"/>
            </a:lvl1pPr>
          </a:lstStyle>
          <a:p>
            <a:r>
              <a:rPr lang="en-US" sz="1000"/>
              <a:t>Micky Galloway</a:t>
            </a:r>
          </a:p>
        </p:txBody>
      </p:sp>
      <p:sp>
        <p:nvSpPr>
          <p:cNvPr id="5" name="Slide Number Placeholder 4"/>
          <p:cNvSpPr>
            <a:spLocks noGrp="1"/>
          </p:cNvSpPr>
          <p:nvPr>
            <p:ph type="sldNum" sz="quarter" idx="3"/>
          </p:nvPr>
        </p:nvSpPr>
        <p:spPr>
          <a:xfrm>
            <a:off x="4142963" y="9119175"/>
            <a:ext cx="3170583" cy="480388"/>
          </a:xfrm>
          <a:prstGeom prst="rect">
            <a:avLst/>
          </a:prstGeom>
        </p:spPr>
        <p:txBody>
          <a:bodyPr vert="horz" lIns="94842" tIns="47420" rIns="94842" bIns="47420" rtlCol="0" anchor="b"/>
          <a:lstStyle>
            <a:lvl1pPr algn="r">
              <a:defRPr sz="1200"/>
            </a:lvl1pPr>
          </a:lstStyle>
          <a:p>
            <a:fld id="{54602D4F-B32C-44FE-95EB-F51B49EDA199}" type="slidenum">
              <a:rPr lang="en-US" sz="1000"/>
              <a:t>‹#›</a:t>
            </a:fld>
            <a:endParaRPr lang="en-US" sz="100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170583" cy="480388"/>
          </a:xfrm>
          <a:prstGeom prst="rect">
            <a:avLst/>
          </a:prstGeom>
        </p:spPr>
        <p:txBody>
          <a:bodyPr vert="horz" lIns="94842" tIns="47420" rIns="94842" bIns="47420" rtlCol="0"/>
          <a:lstStyle>
            <a:lvl1pPr algn="l">
              <a:defRPr sz="1200"/>
            </a:lvl1pPr>
          </a:lstStyle>
          <a:p>
            <a:endParaRPr lang="en-US"/>
          </a:p>
        </p:txBody>
      </p:sp>
      <p:sp>
        <p:nvSpPr>
          <p:cNvPr id="3" name="Date Placeholder 2"/>
          <p:cNvSpPr>
            <a:spLocks noGrp="1"/>
          </p:cNvSpPr>
          <p:nvPr>
            <p:ph type="dt" idx="1"/>
          </p:nvPr>
        </p:nvSpPr>
        <p:spPr>
          <a:xfrm>
            <a:off x="4142963" y="2"/>
            <a:ext cx="3170583" cy="480388"/>
          </a:xfrm>
          <a:prstGeom prst="rect">
            <a:avLst/>
          </a:prstGeom>
        </p:spPr>
        <p:txBody>
          <a:bodyPr vert="horz" lIns="94842" tIns="47420" rIns="94842" bIns="47420" rtlCol="0"/>
          <a:lstStyle>
            <a:lvl1pPr algn="r">
              <a:defRPr sz="1200"/>
            </a:lvl1pPr>
          </a:lstStyle>
          <a:p>
            <a:r>
              <a:rPr lang="en-US"/>
              <a:t>2/14/2021 pm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4842" tIns="47420" rIns="94842" bIns="47420" rtlCol="0" anchor="ctr"/>
          <a:lstStyle/>
          <a:p>
            <a:endParaRPr lang="en-US"/>
          </a:p>
        </p:txBody>
      </p:sp>
      <p:sp>
        <p:nvSpPr>
          <p:cNvPr id="5" name="Notes Placeholder 4"/>
          <p:cNvSpPr>
            <a:spLocks noGrp="1"/>
          </p:cNvSpPr>
          <p:nvPr>
            <p:ph type="body" sz="quarter" idx="3"/>
          </p:nvPr>
        </p:nvSpPr>
        <p:spPr>
          <a:xfrm>
            <a:off x="732184" y="4561226"/>
            <a:ext cx="5850835" cy="4320213"/>
          </a:xfrm>
          <a:prstGeom prst="rect">
            <a:avLst/>
          </a:prstGeom>
        </p:spPr>
        <p:txBody>
          <a:bodyPr vert="horz" lIns="94842" tIns="47420" rIns="94842" bIns="474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175"/>
            <a:ext cx="3170583" cy="480388"/>
          </a:xfrm>
          <a:prstGeom prst="rect">
            <a:avLst/>
          </a:prstGeom>
        </p:spPr>
        <p:txBody>
          <a:bodyPr vert="horz" lIns="94842" tIns="47420" rIns="94842" bIns="474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3" y="9119175"/>
            <a:ext cx="3170583" cy="480388"/>
          </a:xfrm>
          <a:prstGeom prst="rect">
            <a:avLst/>
          </a:prstGeom>
        </p:spPr>
        <p:txBody>
          <a:bodyPr vert="horz" lIns="94842" tIns="47420" rIns="94842" bIns="47420" rtlCol="0" anchor="b"/>
          <a:lstStyle>
            <a:lvl1pPr algn="r">
              <a:defRPr sz="1200"/>
            </a:lvl1pPr>
          </a:lstStyle>
          <a:p>
            <a:fld id="{03F0884D-B571-4AA2-8639-D87EEEF97CD4}"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E2AA5B6-60A2-4B67-AD39-70BE6A8C1D69}" type="slidenum">
              <a:rPr lang="en-US" smtClean="0"/>
              <a:pPr/>
              <a:t>‹#›</a:t>
            </a:fld>
            <a:endParaRPr lang="en-US"/>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AA62F2-E4C2-4F46-845E-550B04D3226C}" type="slidenum">
              <a:rPr lang="en-US" smtClean="0"/>
              <a:pPr/>
              <a:t>‹#›</a:t>
            </a:fld>
            <a:endParaRPr lang="en-US"/>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1219ABF-E470-4A96-B368-C59BDC9ECCA7}" type="slidenum">
              <a:rPr lang="en-US" smtClean="0"/>
              <a:pPr/>
              <a:t>‹#›</a:t>
            </a:fld>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05CFA3-C903-4909-BC26-9A0395413610}" type="slidenum">
              <a:rPr lang="en-US" smtClean="0"/>
              <a:pPr/>
              <a:t>‹#›</a:t>
            </a:fld>
            <a:endParaRPr lang="en-US"/>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3ACEE8-B40D-4AE3-B976-4698A630B3F8}" type="slidenum">
              <a:rPr lang="en-US" smtClean="0"/>
              <a:pPr/>
              <a:t>‹#›</a:t>
            </a:fld>
            <a:endParaRPr lang="en-US"/>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B9435C9-EF27-49CF-BF09-97E80B40D6FC}" type="slidenum">
              <a:rPr lang="en-US" smtClean="0"/>
              <a:pPr/>
              <a:t>‹#›</a:t>
            </a:fld>
            <a:endParaRPr lang="en-US"/>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1C8D070-822F-496C-B6D5-36AC7F4E8F36}" type="slidenum">
              <a:rPr lang="en-US" smtClean="0"/>
              <a:pPr/>
              <a:t>‹#›</a:t>
            </a:fld>
            <a:endParaRPr lang="en-US"/>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87BC842-C4B2-4DD4-ACFD-C22BE027DAF1}" type="slidenum">
              <a:rPr lang="en-US" smtClean="0"/>
              <a:pPr/>
              <a:t>‹#›</a:t>
            </a:fld>
            <a:endParaRPr lang="en-US"/>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E80F504-B04C-4AF8-B6B4-FA8DE3D70EEB}" type="slidenum">
              <a:rPr lang="en-US" smtClean="0"/>
              <a:pPr/>
              <a:t>‹#›</a:t>
            </a:fld>
            <a:endParaRPr lang="en-US"/>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1B9251-97B5-44DA-8ED4-FA05FD8DBC81}" type="slidenum">
              <a:rPr lang="en-US" smtClean="0"/>
              <a:pPr/>
              <a:t>‹#›</a:t>
            </a:fld>
            <a:endParaRPr lang="en-US"/>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A672371-6759-472D-A5F6-FDB03F15DA85}" type="slidenum">
              <a:rPr lang="en-US" smtClean="0"/>
              <a:pPr/>
              <a:t>‹#›</a:t>
            </a:fld>
            <a:endParaRPr lang="en-US"/>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52CB649-C255-48C0-9EE0-3EDF31D48D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spd="med">
    <p:fade thruBlk="1"/>
  </p:transition>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449939"/>
            <a:ext cx="7772400" cy="830997"/>
          </a:xfrm>
        </p:spPr>
        <p:txBody>
          <a:bodyPr>
            <a:spAutoFit/>
          </a:bodyPr>
          <a:lstStyle/>
          <a:p>
            <a:pPr algn="r"/>
            <a:r>
              <a:rPr lang="en-US" sz="4800" b="1" i="1" dirty="0">
                <a:solidFill>
                  <a:schemeClr val="tx1"/>
                </a:solidFill>
              </a:rPr>
              <a:t>Does Jesus Care?</a:t>
            </a:r>
          </a:p>
        </p:txBody>
      </p:sp>
      <p:sp>
        <p:nvSpPr>
          <p:cNvPr id="3" name="Subtitle 2"/>
          <p:cNvSpPr>
            <a:spLocks noGrp="1"/>
          </p:cNvSpPr>
          <p:nvPr>
            <p:ph type="subTitle" idx="1"/>
          </p:nvPr>
        </p:nvSpPr>
        <p:spPr>
          <a:xfrm>
            <a:off x="1524000" y="3886200"/>
            <a:ext cx="7467600" cy="2332946"/>
          </a:xfrm>
        </p:spPr>
        <p:txBody>
          <a:bodyPr>
            <a:spAutoFit/>
          </a:bodyPr>
          <a:lstStyle/>
          <a:p>
            <a:pPr algn="l"/>
            <a:r>
              <a:rPr lang="en-US" sz="2800" dirty="0"/>
              <a:t>1 Peter 5:6-7</a:t>
            </a:r>
          </a:p>
          <a:p>
            <a:pPr algn="l"/>
            <a:r>
              <a:rPr lang="en-US" sz="2800" i="1" dirty="0"/>
              <a:t> “Humble yourselves therefore under the mighty hand of God, that he may exalt you in due time; casting all your anxiety upon him, </a:t>
            </a:r>
            <a:r>
              <a:rPr lang="en-US" sz="2800" i="1" u="sng" dirty="0"/>
              <a:t>because he careth for you</a:t>
            </a:r>
            <a:r>
              <a:rPr lang="en-US" sz="2800" i="1" dirty="0"/>
              <a:t>.”</a:t>
            </a:r>
          </a:p>
        </p:txBody>
      </p:sp>
      <p:sp>
        <p:nvSpPr>
          <p:cNvPr id="4" name="Slide Number Placeholder 3"/>
          <p:cNvSpPr>
            <a:spLocks noGrp="1"/>
          </p:cNvSpPr>
          <p:nvPr>
            <p:ph type="sldNum" sz="quarter" idx="12"/>
          </p:nvPr>
        </p:nvSpPr>
        <p:spPr/>
        <p:txBody>
          <a:bodyPr/>
          <a:lstStyle/>
          <a:p>
            <a:fld id="{8E2AA5B6-60A2-4B67-AD39-70BE6A8C1D69}" type="slidenum">
              <a:rPr lang="en-US" smtClean="0"/>
              <a:pPr/>
              <a:t>1</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4241161"/>
          </a:xfrm>
        </p:spPr>
        <p:txBody>
          <a:bodyPr>
            <a:spAutoFit/>
          </a:bodyPr>
          <a:lstStyle/>
          <a:p>
            <a:r>
              <a:rPr lang="en-US" dirty="0"/>
              <a:t>Perhaps there is no grief greater than disappointment in ourselves.</a:t>
            </a:r>
          </a:p>
          <a:p>
            <a:pPr lvl="1"/>
            <a:r>
              <a:rPr lang="en-US" dirty="0"/>
              <a:t>1 Corinthians 10:13 – Sometimes we fail to seek </a:t>
            </a:r>
            <a:r>
              <a:rPr lang="en-US" i="1" dirty="0"/>
              <a:t>“the way of escape.”</a:t>
            </a:r>
          </a:p>
          <a:p>
            <a:pPr lvl="1"/>
            <a:r>
              <a:rPr lang="en-US" dirty="0"/>
              <a:t>Peter. Luke 22:31-34</a:t>
            </a:r>
          </a:p>
          <a:p>
            <a:pPr lvl="2"/>
            <a:r>
              <a:rPr lang="en-US" i="1" dirty="0"/>
              <a:t>“Immediately, while he yet spake, the cock crew. And the Lord turned, and looked upon Peter … And he went out, and wept bitterly”</a:t>
            </a:r>
            <a:r>
              <a:rPr lang="en-US" dirty="0"/>
              <a:t> Luke 22:60-62</a:t>
            </a:r>
          </a:p>
          <a:p>
            <a:pPr lvl="1"/>
            <a:r>
              <a:rPr lang="en-US" dirty="0"/>
              <a:t>David. 2 Samuel 11, 12; Psalms 51:3,16-17</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10</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wipe(left)">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wipe(left)">
                                      <p:cBhvr>
                                        <p:cTn id="17" dur="500"/>
                                        <p:tgtEl>
                                          <p:spTgt spid="20">
                                            <p:txEl>
                                              <p:pRg st="2" end="2"/>
                                            </p:txEl>
                                          </p:spTgt>
                                        </p:tgtEl>
                                      </p:cBhvr>
                                    </p:animEffect>
                                  </p:childTnLst>
                                </p:cTn>
                              </p:par>
                              <p:par>
                                <p:cTn id="18" presetID="22" presetClass="entr" presetSubtype="8" fill="hold" nodeType="withEffect">
                                  <p:stCondLst>
                                    <p:cond delay="0"/>
                                  </p:stCondLst>
                                  <p:childTnLst>
                                    <p:set>
                                      <p:cBhvr>
                                        <p:cTn id="19" dur="1" fill="hold">
                                          <p:stCondLst>
                                            <p:cond delay="0"/>
                                          </p:stCondLst>
                                        </p:cTn>
                                        <p:tgtEl>
                                          <p:spTgt spid="20">
                                            <p:txEl>
                                              <p:pRg st="3" end="3"/>
                                            </p:txEl>
                                          </p:spTgt>
                                        </p:tgtEl>
                                        <p:attrNameLst>
                                          <p:attrName>style.visibility</p:attrName>
                                        </p:attrNameLst>
                                      </p:cBhvr>
                                      <p:to>
                                        <p:strVal val="visible"/>
                                      </p:to>
                                    </p:set>
                                    <p:animEffect transition="in" filter="wipe(left)">
                                      <p:cBhvr>
                                        <p:cTn id="20" dur="500"/>
                                        <p:tgtEl>
                                          <p:spTgt spid="20">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0">
                                            <p:txEl>
                                              <p:pRg st="4" end="4"/>
                                            </p:txEl>
                                          </p:spTgt>
                                        </p:tgtEl>
                                        <p:attrNameLst>
                                          <p:attrName>style.visibility</p:attrName>
                                        </p:attrNameLst>
                                      </p:cBhvr>
                                      <p:to>
                                        <p:strVal val="visible"/>
                                      </p:to>
                                    </p:set>
                                    <p:animEffect transition="in" filter="wipe(left)">
                                      <p:cBhvr>
                                        <p:cTn id="25" dur="500"/>
                                        <p:tgtEl>
                                          <p:spTgt spid="2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2062103"/>
          </a:xfrm>
        </p:spPr>
        <p:txBody>
          <a:bodyPr>
            <a:spAutoFit/>
          </a:bodyPr>
          <a:lstStyle/>
          <a:p>
            <a:r>
              <a:rPr lang="en-US" dirty="0"/>
              <a:t>Verse 4, </a:t>
            </a:r>
            <a:r>
              <a:rPr lang="en-US" i="1" dirty="0"/>
              <a:t>“Does Jesus care when I’ve said ‘goodbye’ To the dearest on earth to me, And my sad heart aches Till it nearly breaks, Is it aught to Him? Does He see?”</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11</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407312" cy="2542234"/>
          </a:xfrm>
        </p:spPr>
        <p:txBody>
          <a:bodyPr wrap="square">
            <a:spAutoFit/>
          </a:bodyPr>
          <a:lstStyle/>
          <a:p>
            <a:r>
              <a:rPr lang="en-US" dirty="0"/>
              <a:t>The loss of a loved one certainly causes deep pain.</a:t>
            </a:r>
          </a:p>
          <a:p>
            <a:pPr lvl="1"/>
            <a:r>
              <a:rPr lang="en-US" i="1" dirty="0"/>
              <a:t>“Jesus wept.”</a:t>
            </a:r>
            <a:r>
              <a:rPr lang="en-US" dirty="0"/>
              <a:t> John 11:33-35</a:t>
            </a:r>
          </a:p>
          <a:p>
            <a:pPr lvl="1"/>
            <a:r>
              <a:rPr lang="en-US" dirty="0"/>
              <a:t>Paul wrote to comfort those who had lost their loved ones </a:t>
            </a:r>
            <a:r>
              <a:rPr lang="en-US" i="1" dirty="0"/>
              <a:t>“in Jesus.”</a:t>
            </a:r>
            <a:r>
              <a:rPr lang="en-US" dirty="0"/>
              <a:t> 1 Thessalonians 4:17-18</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12</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wipe(left)">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wipe(left)">
                                      <p:cBhvr>
                                        <p:cTn id="17" dur="500"/>
                                        <p:tgtEl>
                                          <p:spTgt spid="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4782848"/>
          </a:xfrm>
        </p:spPr>
        <p:txBody>
          <a:bodyPr>
            <a:spAutoFit/>
          </a:bodyPr>
          <a:lstStyle/>
          <a:p>
            <a:r>
              <a:rPr lang="en-US" dirty="0"/>
              <a:t>Conclusion:</a:t>
            </a:r>
          </a:p>
          <a:p>
            <a:pPr lvl="1"/>
            <a:r>
              <a:rPr lang="en-US" dirty="0"/>
              <a:t>All of us experience dark times in our lives; times of deep grief and sorrow.</a:t>
            </a:r>
          </a:p>
          <a:p>
            <a:pPr lvl="1"/>
            <a:r>
              <a:rPr lang="en-US" dirty="0"/>
              <a:t>Jesus cares …</a:t>
            </a:r>
          </a:p>
          <a:p>
            <a:pPr lvl="2"/>
            <a:r>
              <a:rPr lang="en-US" dirty="0"/>
              <a:t>Enough to leave the glory of heaven, to live in the flesh of man, and to die the cruel death of the cross for our sins.</a:t>
            </a:r>
          </a:p>
          <a:p>
            <a:pPr lvl="2"/>
            <a:r>
              <a:rPr lang="en-US" dirty="0"/>
              <a:t>Enough to demonstrate the power of God in His resurrection; ascended to the right hand of the Father, where He serves as our high priest. </a:t>
            </a:r>
            <a:br>
              <a:rPr lang="en-US" dirty="0"/>
            </a:br>
            <a:r>
              <a:rPr lang="en-US" dirty="0"/>
              <a:t>Hebrews 4:15-16</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13</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
                                            <p:txEl>
                                              <p:pRg st="3" end="3"/>
                                            </p:txEl>
                                          </p:spTgt>
                                        </p:tgtEl>
                                        <p:attrNameLst>
                                          <p:attrName>style.visibility</p:attrName>
                                        </p:attrNameLst>
                                      </p:cBhvr>
                                      <p:to>
                                        <p:strVal val="visible"/>
                                      </p:to>
                                    </p:set>
                                    <p:animEffect transition="in" filter="wipe(left)">
                                      <p:cBhvr>
                                        <p:cTn id="12" dur="500"/>
                                        <p:tgtEl>
                                          <p:spTgt spid="2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
                                            <p:txEl>
                                              <p:pRg st="4" end="4"/>
                                            </p:txEl>
                                          </p:spTgt>
                                        </p:tgtEl>
                                        <p:attrNameLst>
                                          <p:attrName>style.visibility</p:attrName>
                                        </p:attrNameLst>
                                      </p:cBhvr>
                                      <p:to>
                                        <p:strVal val="visible"/>
                                      </p:to>
                                    </p:set>
                                    <p:animEffect transition="in" filter="wipe(left)">
                                      <p:cBhvr>
                                        <p:cTn id="17" dur="500"/>
                                        <p:tgtEl>
                                          <p:spTgt spid="2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458200" cy="4450449"/>
          </a:xfrm>
        </p:spPr>
        <p:txBody>
          <a:bodyPr>
            <a:spAutoFit/>
          </a:bodyPr>
          <a:lstStyle/>
          <a:p>
            <a:r>
              <a:rPr lang="en-US" dirty="0"/>
              <a:t>When dark clouds come our way and we dare ask the question, “Does Jesus Care?” Let us hear the resounding chorus …</a:t>
            </a:r>
          </a:p>
          <a:p>
            <a:r>
              <a:rPr lang="en-US" sz="3600" i="1" dirty="0"/>
              <a:t>“</a:t>
            </a:r>
            <a:r>
              <a:rPr lang="en-US" sz="3600" b="1" i="1" dirty="0"/>
              <a:t>O yes, He cares, I know He cares, His heart is touched with my grief; … When the days are weary, The long night dreary, I know my Savior cares</a:t>
            </a:r>
            <a:r>
              <a:rPr lang="en-US" sz="3600" i="1" dirty="0"/>
              <a:t>.”</a:t>
            </a:r>
            <a:endParaRPr lang="en-US" sz="2400" i="1" dirty="0"/>
          </a:p>
        </p:txBody>
      </p:sp>
      <p:sp>
        <p:nvSpPr>
          <p:cNvPr id="21" name="Slide Number Placeholder 20"/>
          <p:cNvSpPr>
            <a:spLocks noGrp="1"/>
          </p:cNvSpPr>
          <p:nvPr>
            <p:ph type="sldNum" sz="quarter" idx="12"/>
          </p:nvPr>
        </p:nvSpPr>
        <p:spPr/>
        <p:txBody>
          <a:bodyPr/>
          <a:lstStyle/>
          <a:p>
            <a:fld id="{F405CFA3-C903-4909-BC26-9A0395413610}" type="slidenum">
              <a:rPr lang="en-US" smtClean="0"/>
              <a:pPr/>
              <a:t>14</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 calcmode="lin" valueType="num">
                                      <p:cBhvr>
                                        <p:cTn id="12" dur="500" fill="hold"/>
                                        <p:tgtEl>
                                          <p:spTgt spid="20">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0">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305800" cy="4370427"/>
          </a:xfrm>
        </p:spPr>
        <p:txBody>
          <a:bodyPr>
            <a:spAutoFit/>
          </a:bodyPr>
          <a:lstStyle/>
          <a:p>
            <a:r>
              <a:rPr lang="en-US" dirty="0"/>
              <a:t># 376 in Psalms, Hymns, and Spiritual Songs, Symphonia Productions, LLC. 2012</a:t>
            </a:r>
          </a:p>
          <a:p>
            <a:r>
              <a:rPr lang="en-US" sz="2800" dirty="0"/>
              <a:t>Written by: Frank Ellsworth </a:t>
            </a:r>
            <a:r>
              <a:rPr lang="en-US" sz="2800" dirty="0" err="1"/>
              <a:t>Graeff</a:t>
            </a:r>
            <a:r>
              <a:rPr lang="en-US" sz="2800" dirty="0"/>
              <a:t> (1860–1919) was born in a coal mining town in Pennsylvania.</a:t>
            </a:r>
          </a:p>
          <a:p>
            <a:pPr lvl="1"/>
            <a:r>
              <a:rPr lang="en-US" sz="2400" dirty="0"/>
              <a:t>In 1894, he married Mary </a:t>
            </a:r>
            <a:r>
              <a:rPr lang="en-US" sz="2400" dirty="0" err="1"/>
              <a:t>Lourene</a:t>
            </a:r>
            <a:r>
              <a:rPr lang="en-US" sz="2400" dirty="0"/>
              <a:t> </a:t>
            </a:r>
            <a:r>
              <a:rPr lang="en-US" sz="2400" dirty="0" err="1"/>
              <a:t>Mauger</a:t>
            </a:r>
            <a:r>
              <a:rPr lang="en-US" sz="2400" dirty="0"/>
              <a:t>. </a:t>
            </a:r>
            <a:r>
              <a:rPr lang="en-US" sz="2400" dirty="0" err="1"/>
              <a:t>Graeff</a:t>
            </a:r>
            <a:r>
              <a:rPr lang="en-US" sz="2400" dirty="0"/>
              <a:t> loved children. Known for story telling / cheerfulness, and sense of humor.</a:t>
            </a:r>
          </a:p>
          <a:p>
            <a:pPr lvl="1"/>
            <a:r>
              <a:rPr lang="en-US" sz="2400" dirty="0"/>
              <a:t>Yet, troubled by doubts and deep depressions.</a:t>
            </a:r>
          </a:p>
          <a:p>
            <a:pPr lvl="1"/>
            <a:r>
              <a:rPr lang="en-US" sz="2400" dirty="0"/>
              <a:t>One source suggests he had a daughter </a:t>
            </a:r>
            <a:r>
              <a:rPr lang="en-US" sz="1800" dirty="0"/>
              <a:t>(Nickel Notes: Hymn History).</a:t>
            </a:r>
            <a:endParaRPr lang="en-US" sz="2400" dirty="0"/>
          </a:p>
        </p:txBody>
      </p:sp>
      <p:sp>
        <p:nvSpPr>
          <p:cNvPr id="21" name="Slide Number Placeholder 20"/>
          <p:cNvSpPr>
            <a:spLocks noGrp="1"/>
          </p:cNvSpPr>
          <p:nvPr>
            <p:ph type="sldNum" sz="quarter" idx="12"/>
          </p:nvPr>
        </p:nvSpPr>
        <p:spPr/>
        <p:txBody>
          <a:bodyPr/>
          <a:lstStyle/>
          <a:p>
            <a:fld id="{F405CFA3-C903-4909-BC26-9A0395413610}" type="slidenum">
              <a:rPr lang="en-US" smtClean="0"/>
              <a:pPr/>
              <a:t>2</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3637919"/>
          </a:xfrm>
        </p:spPr>
        <p:txBody>
          <a:bodyPr>
            <a:spAutoFit/>
          </a:bodyPr>
          <a:lstStyle/>
          <a:p>
            <a:r>
              <a:rPr lang="en-US" i="1" dirty="0"/>
              <a:t>“Humble yourselves therefore under the mighty hand of God, that he may exalt you in due time; casting all your anxiety upon him, because he careth for you”</a:t>
            </a:r>
            <a:br>
              <a:rPr lang="en-US" dirty="0"/>
            </a:br>
            <a:r>
              <a:rPr lang="en-US" dirty="0"/>
              <a:t>(1 Peter 5:6-7).</a:t>
            </a:r>
          </a:p>
          <a:p>
            <a:r>
              <a:rPr lang="en-US" dirty="0"/>
              <a:t>It was from this text that he composed the hymn, </a:t>
            </a:r>
            <a:r>
              <a:rPr lang="en-US" i="1" dirty="0"/>
              <a:t>“Does Jesus Care?” </a:t>
            </a:r>
            <a:r>
              <a:rPr lang="en-US" sz="2400" i="1" dirty="0"/>
              <a:t>copyrighted in 1901.</a:t>
            </a:r>
            <a:endParaRPr lang="en-US" i="1" dirty="0"/>
          </a:p>
        </p:txBody>
      </p:sp>
      <p:sp>
        <p:nvSpPr>
          <p:cNvPr id="21" name="Slide Number Placeholder 20"/>
          <p:cNvSpPr>
            <a:spLocks noGrp="1"/>
          </p:cNvSpPr>
          <p:nvPr>
            <p:ph type="sldNum" sz="quarter" idx="12"/>
          </p:nvPr>
        </p:nvSpPr>
        <p:spPr/>
        <p:txBody>
          <a:bodyPr/>
          <a:lstStyle/>
          <a:p>
            <a:fld id="{F405CFA3-C903-4909-BC26-9A0395413610}" type="slidenum">
              <a:rPr lang="en-US" smtClean="0"/>
              <a:pPr/>
              <a:t>3</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2062103"/>
          </a:xfrm>
        </p:spPr>
        <p:txBody>
          <a:bodyPr>
            <a:spAutoFit/>
          </a:bodyPr>
          <a:lstStyle/>
          <a:p>
            <a:r>
              <a:rPr lang="en-US" dirty="0"/>
              <a:t>Verse 1, </a:t>
            </a:r>
            <a:r>
              <a:rPr lang="en-US" i="1" dirty="0"/>
              <a:t>“Does Jesus care when my heart is pained Too deeply for mirth or song, As the burdens press, And the cares distress, And the way grows weary and long?”</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4</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4844403"/>
          </a:xfrm>
        </p:spPr>
        <p:txBody>
          <a:bodyPr>
            <a:spAutoFit/>
          </a:bodyPr>
          <a:lstStyle/>
          <a:p>
            <a:r>
              <a:rPr lang="en-US" dirty="0"/>
              <a:t>Some burdens cause such pain and anguish, there doesn’t seem to be any relief.</a:t>
            </a:r>
          </a:p>
          <a:p>
            <a:pPr lvl="1"/>
            <a:r>
              <a:rPr lang="en-US" dirty="0"/>
              <a:t>Jacob, believing his son Joseph had been killed by a beast. Genesis 37:34-35</a:t>
            </a:r>
          </a:p>
          <a:p>
            <a:pPr lvl="1"/>
            <a:r>
              <a:rPr lang="en-US" dirty="0"/>
              <a:t>David’s son Absalom conspired to take away the kingdom. David and his men lamented. </a:t>
            </a:r>
            <a:br>
              <a:rPr lang="en-US" dirty="0"/>
            </a:br>
            <a:r>
              <a:rPr lang="en-US" dirty="0"/>
              <a:t>2 Samuel 15:30</a:t>
            </a:r>
          </a:p>
          <a:p>
            <a:pPr lvl="1"/>
            <a:r>
              <a:rPr lang="en-US" dirty="0"/>
              <a:t> When Absalom died David grieved.</a:t>
            </a:r>
            <a:br>
              <a:rPr lang="en-US" dirty="0"/>
            </a:br>
            <a:r>
              <a:rPr lang="en-US" dirty="0"/>
              <a:t>2 Samuel 18:33; 19:4</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5</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wipe(left)">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wipe(left)">
                                      <p:cBhvr>
                                        <p:cTn id="17" dur="500"/>
                                        <p:tgtEl>
                                          <p:spTgt spid="2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
                                            <p:txEl>
                                              <p:pRg st="3" end="3"/>
                                            </p:txEl>
                                          </p:spTgt>
                                        </p:tgtEl>
                                        <p:attrNameLst>
                                          <p:attrName>style.visibility</p:attrName>
                                        </p:attrNameLst>
                                      </p:cBhvr>
                                      <p:to>
                                        <p:strVal val="visible"/>
                                      </p:to>
                                    </p:set>
                                    <p:animEffect transition="in" filter="wipe(left)">
                                      <p:cBhvr>
                                        <p:cTn id="22"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P spid="2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1569660"/>
          </a:xfrm>
        </p:spPr>
        <p:txBody>
          <a:bodyPr>
            <a:spAutoFit/>
          </a:bodyPr>
          <a:lstStyle/>
          <a:p>
            <a:r>
              <a:rPr lang="en-US" i="1" dirty="0"/>
              <a:t>“Cast thy burden upon Jehovah, and he will sustain thee: He will never suffer the righteous to be moved”</a:t>
            </a:r>
            <a:r>
              <a:rPr lang="en-US" dirty="0"/>
              <a:t> (Psalms 55:22).</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6</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2554545"/>
          </a:xfrm>
        </p:spPr>
        <p:txBody>
          <a:bodyPr>
            <a:spAutoFit/>
          </a:bodyPr>
          <a:lstStyle/>
          <a:p>
            <a:r>
              <a:rPr lang="en-US" dirty="0"/>
              <a:t>Verse 2, </a:t>
            </a:r>
            <a:r>
              <a:rPr lang="en-US" i="1" dirty="0"/>
              <a:t>“Does Jesus care when my way is dark With a nameless dread and fear? As the daylight fades Into deep night shades, Does He care enough to be near?”</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7</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p:txBody>
          <a:bodyPr>
            <a:spAutoFit/>
          </a:bodyPr>
          <a:lstStyle/>
          <a:p>
            <a:r>
              <a:rPr lang="en-US" dirty="0"/>
              <a:t>Ever longed for the breaking of day?</a:t>
            </a:r>
          </a:p>
          <a:p>
            <a:pPr lvl="1"/>
            <a:r>
              <a:rPr lang="en-US" dirty="0"/>
              <a:t>God asked Job,</a:t>
            </a:r>
            <a:r>
              <a:rPr lang="en-US" i="1" dirty="0"/>
              <a:t> “Hast thou commanded the morning since thy days began, And caused the dayspring to know its place?”</a:t>
            </a:r>
            <a:r>
              <a:rPr lang="en-US" dirty="0"/>
              <a:t> Job 38:12</a:t>
            </a:r>
          </a:p>
          <a:p>
            <a:pPr lvl="1"/>
            <a:r>
              <a:rPr lang="en-US" dirty="0"/>
              <a:t>In times of sickness and death, God has promised He cares enough to be near. It is not a journey we have to take alone.</a:t>
            </a:r>
          </a:p>
          <a:p>
            <a:pPr lvl="2"/>
            <a:r>
              <a:rPr lang="en-US" dirty="0"/>
              <a:t>David said,</a:t>
            </a:r>
            <a:r>
              <a:rPr lang="en-US" i="1" dirty="0"/>
              <a:t> “Yea, thou I walk through the valley of the shadow of death, I will fear no evil; for thou art with me”</a:t>
            </a:r>
            <a:r>
              <a:rPr lang="en-US" dirty="0"/>
              <a:t> Psalms 23:4</a:t>
            </a:r>
          </a:p>
        </p:txBody>
      </p:sp>
      <p:sp>
        <p:nvSpPr>
          <p:cNvPr id="21" name="Slide Number Placeholder 20"/>
          <p:cNvSpPr>
            <a:spLocks noGrp="1"/>
          </p:cNvSpPr>
          <p:nvPr>
            <p:ph type="sldNum" sz="quarter" idx="12"/>
          </p:nvPr>
        </p:nvSpPr>
        <p:spPr/>
        <p:txBody>
          <a:bodyPr/>
          <a:lstStyle/>
          <a:p>
            <a:fld id="{F405CFA3-C903-4909-BC26-9A0395413610}" type="slidenum">
              <a:rPr lang="en-US" smtClean="0"/>
              <a:pPr/>
              <a:t>8</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wipe(left)">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wipe(left)">
                                      <p:cBhvr>
                                        <p:cTn id="17" dur="500"/>
                                        <p:tgtEl>
                                          <p:spTgt spid="2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0">
                                            <p:txEl>
                                              <p:pRg st="3" end="3"/>
                                            </p:txEl>
                                          </p:spTgt>
                                        </p:tgtEl>
                                        <p:attrNameLst>
                                          <p:attrName>style.visibility</p:attrName>
                                        </p:attrNameLst>
                                      </p:cBhvr>
                                      <p:to>
                                        <p:strVal val="visible"/>
                                      </p:to>
                                    </p:set>
                                    <p:animEffect transition="in" filter="wipe(left)">
                                      <p:cBhvr>
                                        <p:cTn id="22" dur="500"/>
                                        <p:tgtEl>
                                          <p:spTgt spid="2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 y="228600"/>
            <a:ext cx="8915400" cy="7162800"/>
            <a:chOff x="96" y="48"/>
            <a:chExt cx="5616" cy="4512"/>
          </a:xfrm>
        </p:grpSpPr>
        <p:grpSp>
          <p:nvGrpSpPr>
            <p:cNvPr id="3" name="Group 3"/>
            <p:cNvGrpSpPr>
              <a:grpSpLocks/>
            </p:cNvGrpSpPr>
            <p:nvPr/>
          </p:nvGrpSpPr>
          <p:grpSpPr bwMode="auto">
            <a:xfrm>
              <a:off x="96" y="96"/>
              <a:ext cx="5616" cy="4464"/>
              <a:chOff x="528" y="1098"/>
              <a:chExt cx="4789" cy="3414"/>
            </a:xfrm>
          </p:grpSpPr>
          <p:grpSp>
            <p:nvGrpSpPr>
              <p:cNvPr id="4" name="Group 4"/>
              <p:cNvGrpSpPr>
                <a:grpSpLocks/>
              </p:cNvGrpSpPr>
              <p:nvPr/>
            </p:nvGrpSpPr>
            <p:grpSpPr bwMode="auto">
              <a:xfrm>
                <a:off x="528" y="1098"/>
                <a:ext cx="4789" cy="3414"/>
                <a:chOff x="328" y="481"/>
                <a:chExt cx="5229" cy="4022"/>
              </a:xfrm>
            </p:grpSpPr>
            <p:grpSp>
              <p:nvGrpSpPr>
                <p:cNvPr id="5" name="Group 5"/>
                <p:cNvGrpSpPr>
                  <a:grpSpLocks/>
                </p:cNvGrpSpPr>
                <p:nvPr/>
              </p:nvGrpSpPr>
              <p:grpSpPr bwMode="auto">
                <a:xfrm>
                  <a:off x="328" y="481"/>
                  <a:ext cx="5229" cy="4022"/>
                  <a:chOff x="328" y="481"/>
                  <a:chExt cx="5229" cy="4022"/>
                </a:xfrm>
              </p:grpSpPr>
              <p:sp>
                <p:nvSpPr>
                  <p:cNvPr id="345094" name="Freeform 6"/>
                  <p:cNvSpPr>
                    <a:spLocks/>
                  </p:cNvSpPr>
                  <p:nvPr/>
                </p:nvSpPr>
                <p:spPr bwMode="auto">
                  <a:xfrm>
                    <a:off x="2890" y="624"/>
                    <a:ext cx="2667" cy="3578"/>
                  </a:xfrm>
                  <a:custGeom>
                    <a:avLst/>
                    <a:gdLst/>
                    <a:ahLst/>
                    <a:cxnLst>
                      <a:cxn ang="0">
                        <a:pos x="7757" y="5361"/>
                      </a:cxn>
                      <a:cxn ang="0">
                        <a:pos x="7626" y="7369"/>
                      </a:cxn>
                      <a:cxn ang="0">
                        <a:pos x="7418" y="9942"/>
                      </a:cxn>
                      <a:cxn ang="0">
                        <a:pos x="7352" y="10230"/>
                      </a:cxn>
                      <a:cxn ang="0">
                        <a:pos x="6776" y="10300"/>
                      </a:cxn>
                      <a:cxn ang="0">
                        <a:pos x="6137" y="10360"/>
                      </a:cxn>
                      <a:cxn ang="0">
                        <a:pos x="5495" y="10401"/>
                      </a:cxn>
                      <a:cxn ang="0">
                        <a:pos x="4853" y="10428"/>
                      </a:cxn>
                      <a:cxn ang="0">
                        <a:pos x="4208" y="10428"/>
                      </a:cxn>
                      <a:cxn ang="0">
                        <a:pos x="3567" y="10422"/>
                      </a:cxn>
                      <a:cxn ang="0">
                        <a:pos x="2937" y="10394"/>
                      </a:cxn>
                      <a:cxn ang="0">
                        <a:pos x="1871" y="10435"/>
                      </a:cxn>
                      <a:cxn ang="0">
                        <a:pos x="818" y="10533"/>
                      </a:cxn>
                      <a:cxn ang="0">
                        <a:pos x="0" y="10655"/>
                      </a:cxn>
                      <a:cxn ang="0">
                        <a:pos x="0" y="10728"/>
                      </a:cxn>
                      <a:cxn ang="0">
                        <a:pos x="7999" y="10735"/>
                      </a:cxn>
                      <a:cxn ang="0">
                        <a:pos x="7999" y="0"/>
                      </a:cxn>
                      <a:cxn ang="0">
                        <a:pos x="7757" y="0"/>
                      </a:cxn>
                      <a:cxn ang="0">
                        <a:pos x="7757" y="5361"/>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endParaRPr lang="en-US"/>
                  </a:p>
                </p:txBody>
              </p:sp>
              <p:sp>
                <p:nvSpPr>
                  <p:cNvPr id="345095" name="Freeform 7"/>
                  <p:cNvSpPr>
                    <a:spLocks/>
                  </p:cNvSpPr>
                  <p:nvPr/>
                </p:nvSpPr>
                <p:spPr bwMode="auto">
                  <a:xfrm>
                    <a:off x="3013" y="4011"/>
                    <a:ext cx="290" cy="492"/>
                  </a:xfrm>
                  <a:custGeom>
                    <a:avLst/>
                    <a:gdLst/>
                    <a:ahLst/>
                    <a:cxnLst>
                      <a:cxn ang="0">
                        <a:pos x="0" y="0"/>
                      </a:cxn>
                      <a:cxn ang="0">
                        <a:pos x="0" y="1475"/>
                      </a:cxn>
                      <a:cxn ang="0">
                        <a:pos x="433" y="1002"/>
                      </a:cxn>
                      <a:cxn ang="0">
                        <a:pos x="870" y="1475"/>
                      </a:cxn>
                      <a:cxn ang="0">
                        <a:pos x="870" y="0"/>
                      </a:cxn>
                      <a:cxn ang="0">
                        <a:pos x="0" y="0"/>
                      </a:cxn>
                    </a:cxnLst>
                    <a:rect l="0" t="0" r="r" b="b"/>
                    <a:pathLst>
                      <a:path w="870" h="1475">
                        <a:moveTo>
                          <a:pt x="0" y="0"/>
                        </a:moveTo>
                        <a:lnTo>
                          <a:pt x="0" y="1475"/>
                        </a:lnTo>
                        <a:lnTo>
                          <a:pt x="433" y="1002"/>
                        </a:lnTo>
                        <a:lnTo>
                          <a:pt x="870" y="1475"/>
                        </a:lnTo>
                        <a:lnTo>
                          <a:pt x="870" y="0"/>
                        </a:lnTo>
                        <a:lnTo>
                          <a:pt x="0" y="0"/>
                        </a:lnTo>
                        <a:close/>
                      </a:path>
                    </a:pathLst>
                  </a:custGeom>
                  <a:solidFill>
                    <a:srgbClr val="FF6600"/>
                  </a:solidFill>
                  <a:ln w="9525">
                    <a:noFill/>
                    <a:round/>
                    <a:headEnd/>
                    <a:tailEnd/>
                  </a:ln>
                </p:spPr>
                <p:txBody>
                  <a:bodyPr/>
                  <a:lstStyle/>
                  <a:p>
                    <a:endParaRPr lang="en-US"/>
                  </a:p>
                </p:txBody>
              </p:sp>
              <p:sp>
                <p:nvSpPr>
                  <p:cNvPr id="345096" name="Freeform 8"/>
                  <p:cNvSpPr>
                    <a:spLocks/>
                  </p:cNvSpPr>
                  <p:nvPr/>
                </p:nvSpPr>
                <p:spPr bwMode="auto">
                  <a:xfrm>
                    <a:off x="410" y="553"/>
                    <a:ext cx="2483" cy="3623"/>
                  </a:xfrm>
                  <a:custGeom>
                    <a:avLst/>
                    <a:gdLst/>
                    <a:ahLst/>
                    <a:cxnLst>
                      <a:cxn ang="0">
                        <a:pos x="194" y="10367"/>
                      </a:cxn>
                      <a:cxn ang="0">
                        <a:pos x="5883" y="10360"/>
                      </a:cxn>
                      <a:cxn ang="0">
                        <a:pos x="5904" y="10367"/>
                      </a:cxn>
                      <a:cxn ang="0">
                        <a:pos x="6055" y="10374"/>
                      </a:cxn>
                      <a:cxn ang="0">
                        <a:pos x="6216" y="10395"/>
                      </a:cxn>
                      <a:cxn ang="0">
                        <a:pos x="6383" y="10419"/>
                      </a:cxn>
                      <a:cxn ang="0">
                        <a:pos x="6536" y="10461"/>
                      </a:cxn>
                      <a:cxn ang="0">
                        <a:pos x="6697" y="10509"/>
                      </a:cxn>
                      <a:cxn ang="0">
                        <a:pos x="6852" y="10566"/>
                      </a:cxn>
                      <a:cxn ang="0">
                        <a:pos x="7006" y="10625"/>
                      </a:cxn>
                      <a:cxn ang="0">
                        <a:pos x="7157" y="10698"/>
                      </a:cxn>
                      <a:cxn ang="0">
                        <a:pos x="7306" y="10785"/>
                      </a:cxn>
                      <a:cxn ang="0">
                        <a:pos x="7451" y="10868"/>
                      </a:cxn>
                      <a:cxn ang="0">
                        <a:pos x="7388" y="10868"/>
                      </a:cxn>
                      <a:cxn ang="0">
                        <a:pos x="6534" y="10750"/>
                      </a:cxn>
                      <a:cxn ang="0">
                        <a:pos x="5477" y="10659"/>
                      </a:cxn>
                      <a:cxn ang="0">
                        <a:pos x="4415" y="10614"/>
                      </a:cxn>
                      <a:cxn ang="0">
                        <a:pos x="0" y="10614"/>
                      </a:cxn>
                      <a:cxn ang="0">
                        <a:pos x="3" y="0"/>
                      </a:cxn>
                      <a:cxn ang="0">
                        <a:pos x="194" y="0"/>
                      </a:cxn>
                      <a:cxn ang="0">
                        <a:pos x="194" y="10367"/>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endParaRPr lang="en-US"/>
                  </a:p>
                </p:txBody>
              </p:sp>
              <p:sp>
                <p:nvSpPr>
                  <p:cNvPr id="345097" name="Freeform 9"/>
                  <p:cNvSpPr>
                    <a:spLocks/>
                  </p:cNvSpPr>
                  <p:nvPr/>
                </p:nvSpPr>
                <p:spPr bwMode="auto">
                  <a:xfrm>
                    <a:off x="2880" y="540"/>
                    <a:ext cx="2596" cy="3638"/>
                  </a:xfrm>
                  <a:custGeom>
                    <a:avLst/>
                    <a:gdLst/>
                    <a:ahLst/>
                    <a:cxnLst>
                      <a:cxn ang="0">
                        <a:pos x="7545" y="5612"/>
                      </a:cxn>
                      <a:cxn ang="0">
                        <a:pos x="7418" y="7620"/>
                      </a:cxn>
                      <a:cxn ang="0">
                        <a:pos x="7205" y="10193"/>
                      </a:cxn>
                      <a:cxn ang="0">
                        <a:pos x="6633" y="10255"/>
                      </a:cxn>
                      <a:cxn ang="0">
                        <a:pos x="5986" y="10325"/>
                      </a:cxn>
                      <a:cxn ang="0">
                        <a:pos x="5356" y="10377"/>
                      </a:cxn>
                      <a:cxn ang="0">
                        <a:pos x="4708" y="10398"/>
                      </a:cxn>
                      <a:cxn ang="0">
                        <a:pos x="4063" y="10398"/>
                      </a:cxn>
                      <a:cxn ang="0">
                        <a:pos x="3421" y="10366"/>
                      </a:cxn>
                      <a:cxn ang="0">
                        <a:pos x="2788" y="10353"/>
                      </a:cxn>
                      <a:cxn ang="0">
                        <a:pos x="2401" y="10346"/>
                      </a:cxn>
                      <a:cxn ang="0">
                        <a:pos x="2025" y="10398"/>
                      </a:cxn>
                      <a:cxn ang="0">
                        <a:pos x="1650" y="10433"/>
                      </a:cxn>
                      <a:cxn ang="0">
                        <a:pos x="1281" y="10506"/>
                      </a:cxn>
                      <a:cxn ang="0">
                        <a:pos x="914" y="10597"/>
                      </a:cxn>
                      <a:cxn ang="0">
                        <a:pos x="551" y="10708"/>
                      </a:cxn>
                      <a:cxn ang="0">
                        <a:pos x="190" y="10837"/>
                      </a:cxn>
                      <a:cxn ang="0">
                        <a:pos x="0" y="10913"/>
                      </a:cxn>
                      <a:cxn ang="0">
                        <a:pos x="848" y="10777"/>
                      </a:cxn>
                      <a:cxn ang="0">
                        <a:pos x="1901" y="10677"/>
                      </a:cxn>
                      <a:cxn ang="0">
                        <a:pos x="2967" y="10652"/>
                      </a:cxn>
                      <a:cxn ang="0">
                        <a:pos x="3597" y="10673"/>
                      </a:cxn>
                      <a:cxn ang="0">
                        <a:pos x="4232" y="10677"/>
                      </a:cxn>
                      <a:cxn ang="0">
                        <a:pos x="4883" y="10686"/>
                      </a:cxn>
                      <a:cxn ang="0">
                        <a:pos x="5525" y="10663"/>
                      </a:cxn>
                      <a:cxn ang="0">
                        <a:pos x="6155" y="10611"/>
                      </a:cxn>
                      <a:cxn ang="0">
                        <a:pos x="6806" y="10558"/>
                      </a:cxn>
                      <a:cxn ang="0">
                        <a:pos x="7382" y="10488"/>
                      </a:cxn>
                      <a:cxn ang="0">
                        <a:pos x="7448" y="10193"/>
                      </a:cxn>
                      <a:cxn ang="0">
                        <a:pos x="7656" y="7627"/>
                      </a:cxn>
                      <a:cxn ang="0">
                        <a:pos x="7787" y="5615"/>
                      </a:cxn>
                      <a:cxn ang="0">
                        <a:pos x="7787" y="45"/>
                      </a:cxn>
                      <a:cxn ang="0">
                        <a:pos x="7542" y="0"/>
                      </a:cxn>
                      <a:cxn ang="0">
                        <a:pos x="7545" y="5612"/>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endParaRPr lang="en-US"/>
                  </a:p>
                </p:txBody>
              </p:sp>
              <p:sp>
                <p:nvSpPr>
                  <p:cNvPr id="345098" name="Freeform 10"/>
                  <p:cNvSpPr>
                    <a:spLocks/>
                  </p:cNvSpPr>
                  <p:nvPr/>
                </p:nvSpPr>
                <p:spPr bwMode="auto">
                  <a:xfrm>
                    <a:off x="328" y="647"/>
                    <a:ext cx="2572" cy="3555"/>
                  </a:xfrm>
                  <a:custGeom>
                    <a:avLst/>
                    <a:gdLst/>
                    <a:ahLst/>
                    <a:cxnLst>
                      <a:cxn ang="0">
                        <a:pos x="248" y="3"/>
                      </a:cxn>
                      <a:cxn ang="0">
                        <a:pos x="0" y="0"/>
                      </a:cxn>
                      <a:cxn ang="0">
                        <a:pos x="6" y="10665"/>
                      </a:cxn>
                      <a:cxn ang="0">
                        <a:pos x="7717" y="10658"/>
                      </a:cxn>
                      <a:cxn ang="0">
                        <a:pos x="7717" y="10585"/>
                      </a:cxn>
                      <a:cxn ang="0">
                        <a:pos x="7629" y="10585"/>
                      </a:cxn>
                      <a:cxn ang="0">
                        <a:pos x="6779" y="10467"/>
                      </a:cxn>
                      <a:cxn ang="0">
                        <a:pos x="5722" y="10365"/>
                      </a:cxn>
                      <a:cxn ang="0">
                        <a:pos x="4654" y="10342"/>
                      </a:cxn>
                      <a:cxn ang="0">
                        <a:pos x="245" y="10324"/>
                      </a:cxn>
                      <a:cxn ang="0">
                        <a:pos x="248" y="3"/>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endParaRPr lang="en-US"/>
                  </a:p>
                </p:txBody>
              </p:sp>
              <p:grpSp>
                <p:nvGrpSpPr>
                  <p:cNvPr id="6" name="Group 11"/>
                  <p:cNvGrpSpPr>
                    <a:grpSpLocks/>
                  </p:cNvGrpSpPr>
                  <p:nvPr/>
                </p:nvGrpSpPr>
                <p:grpSpPr bwMode="auto">
                  <a:xfrm>
                    <a:off x="469" y="481"/>
                    <a:ext cx="4931" cy="3697"/>
                    <a:chOff x="451" y="481"/>
                    <a:chExt cx="4931" cy="3697"/>
                  </a:xfrm>
                </p:grpSpPr>
                <p:sp>
                  <p:nvSpPr>
                    <p:cNvPr id="345100" name="Freeform 12"/>
                    <p:cNvSpPr>
                      <a:spLocks/>
                    </p:cNvSpPr>
                    <p:nvPr/>
                  </p:nvSpPr>
                  <p:spPr bwMode="auto">
                    <a:xfrm>
                      <a:off x="451" y="481"/>
                      <a:ext cx="4931" cy="3697"/>
                    </a:xfrm>
                    <a:custGeom>
                      <a:avLst/>
                      <a:gdLst/>
                      <a:ahLst/>
                      <a:cxnLst>
                        <a:cxn ang="0">
                          <a:pos x="5416" y="7"/>
                        </a:cxn>
                        <a:cxn ang="0">
                          <a:pos x="5476" y="7"/>
                        </a:cxn>
                        <a:cxn ang="0">
                          <a:pos x="5661" y="0"/>
                        </a:cxn>
                        <a:cxn ang="0">
                          <a:pos x="5846" y="7"/>
                        </a:cxn>
                        <a:cxn ang="0">
                          <a:pos x="6028" y="21"/>
                        </a:cxn>
                        <a:cxn ang="0">
                          <a:pos x="6213" y="44"/>
                        </a:cxn>
                        <a:cxn ang="0">
                          <a:pos x="6394" y="83"/>
                        </a:cxn>
                        <a:cxn ang="0">
                          <a:pos x="6570" y="135"/>
                        </a:cxn>
                        <a:cxn ang="0">
                          <a:pos x="6751" y="190"/>
                        </a:cxn>
                        <a:cxn ang="0">
                          <a:pos x="6924" y="250"/>
                        </a:cxn>
                        <a:cxn ang="0">
                          <a:pos x="7099" y="334"/>
                        </a:cxn>
                        <a:cxn ang="0">
                          <a:pos x="7266" y="421"/>
                        </a:cxn>
                        <a:cxn ang="0">
                          <a:pos x="7432" y="334"/>
                        </a:cxn>
                        <a:cxn ang="0">
                          <a:pos x="7605" y="250"/>
                        </a:cxn>
                        <a:cxn ang="0">
                          <a:pos x="7774" y="190"/>
                        </a:cxn>
                        <a:cxn ang="0">
                          <a:pos x="7953" y="135"/>
                        </a:cxn>
                        <a:cxn ang="0">
                          <a:pos x="8129" y="83"/>
                        </a:cxn>
                        <a:cxn ang="0">
                          <a:pos x="8314" y="44"/>
                        </a:cxn>
                        <a:cxn ang="0">
                          <a:pos x="8499" y="21"/>
                        </a:cxn>
                        <a:cxn ang="0">
                          <a:pos x="8674" y="7"/>
                        </a:cxn>
                        <a:cxn ang="0">
                          <a:pos x="8864" y="0"/>
                        </a:cxn>
                        <a:cxn ang="0">
                          <a:pos x="9049" y="7"/>
                        </a:cxn>
                        <a:cxn ang="0">
                          <a:pos x="9107" y="7"/>
                        </a:cxn>
                        <a:cxn ang="0">
                          <a:pos x="9107" y="0"/>
                        </a:cxn>
                        <a:cxn ang="0">
                          <a:pos x="14793" y="0"/>
                        </a:cxn>
                        <a:cxn ang="0">
                          <a:pos x="14793" y="5792"/>
                        </a:cxn>
                        <a:cxn ang="0">
                          <a:pos x="14666" y="7804"/>
                        </a:cxn>
                        <a:cxn ang="0">
                          <a:pos x="14453" y="10370"/>
                        </a:cxn>
                        <a:cxn ang="0">
                          <a:pos x="14453" y="10363"/>
                        </a:cxn>
                        <a:cxn ang="0">
                          <a:pos x="13881" y="10432"/>
                        </a:cxn>
                        <a:cxn ang="0">
                          <a:pos x="13243" y="10495"/>
                        </a:cxn>
                        <a:cxn ang="0">
                          <a:pos x="12604" y="10537"/>
                        </a:cxn>
                        <a:cxn ang="0">
                          <a:pos x="11956" y="10564"/>
                        </a:cxn>
                        <a:cxn ang="0">
                          <a:pos x="11314" y="10564"/>
                        </a:cxn>
                        <a:cxn ang="0">
                          <a:pos x="10669" y="10554"/>
                        </a:cxn>
                        <a:cxn ang="0">
                          <a:pos x="10028" y="10519"/>
                        </a:cxn>
                        <a:cxn ang="0">
                          <a:pos x="9649" y="10530"/>
                        </a:cxn>
                        <a:cxn ang="0">
                          <a:pos x="9273" y="10564"/>
                        </a:cxn>
                        <a:cxn ang="0">
                          <a:pos x="8898" y="10614"/>
                        </a:cxn>
                        <a:cxn ang="0">
                          <a:pos x="8529" y="10690"/>
                        </a:cxn>
                        <a:cxn ang="0">
                          <a:pos x="8162" y="10770"/>
                        </a:cxn>
                        <a:cxn ang="0">
                          <a:pos x="7805" y="10881"/>
                        </a:cxn>
                        <a:cxn ang="0">
                          <a:pos x="7438" y="11014"/>
                        </a:cxn>
                        <a:cxn ang="0">
                          <a:pos x="7248" y="11090"/>
                        </a:cxn>
                        <a:cxn ang="0">
                          <a:pos x="7112" y="11000"/>
                        </a:cxn>
                        <a:cxn ang="0">
                          <a:pos x="6960" y="10913"/>
                        </a:cxn>
                        <a:cxn ang="0">
                          <a:pos x="6812" y="10840"/>
                        </a:cxn>
                        <a:cxn ang="0">
                          <a:pos x="6658" y="10788"/>
                        </a:cxn>
                        <a:cxn ang="0">
                          <a:pos x="6503" y="10724"/>
                        </a:cxn>
                        <a:cxn ang="0">
                          <a:pos x="6348" y="10676"/>
                        </a:cxn>
                        <a:cxn ang="0">
                          <a:pos x="6189" y="10644"/>
                        </a:cxn>
                        <a:cxn ang="0">
                          <a:pos x="6022" y="10607"/>
                        </a:cxn>
                        <a:cxn ang="0">
                          <a:pos x="5861" y="10585"/>
                        </a:cxn>
                        <a:cxn ang="0">
                          <a:pos x="5710" y="10575"/>
                        </a:cxn>
                        <a:cxn ang="0">
                          <a:pos x="5689" y="10575"/>
                        </a:cxn>
                        <a:cxn ang="0">
                          <a:pos x="0" y="10585"/>
                        </a:cxn>
                        <a:cxn ang="0">
                          <a:pos x="0" y="0"/>
                        </a:cxn>
                        <a:cxn ang="0">
                          <a:pos x="5458" y="7"/>
                        </a:cxn>
                        <a:cxn ang="0">
                          <a:pos x="5416" y="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endParaRPr lang="en-US"/>
                    </a:p>
                  </p:txBody>
                </p:sp>
                <p:sp>
                  <p:nvSpPr>
                    <p:cNvPr id="345101" name="Line 13"/>
                    <p:cNvSpPr>
                      <a:spLocks noChangeShapeType="1"/>
                    </p:cNvSpPr>
                    <p:nvPr/>
                  </p:nvSpPr>
                  <p:spPr bwMode="auto">
                    <a:xfrm flipV="1">
                      <a:off x="2868" y="3936"/>
                      <a:ext cx="0" cy="240"/>
                    </a:xfrm>
                    <a:prstGeom prst="line">
                      <a:avLst/>
                    </a:prstGeom>
                    <a:noFill/>
                    <a:ln w="12700">
                      <a:solidFill>
                        <a:schemeClr val="tx1"/>
                      </a:solidFill>
                      <a:round/>
                      <a:headEnd type="none" w="sm" len="sm"/>
                      <a:tailEnd type="none" w="sm" len="sm"/>
                    </a:ln>
                    <a:effectLst/>
                  </p:spPr>
                  <p:txBody>
                    <a:bodyPr/>
                    <a:lstStyle/>
                    <a:p>
                      <a:endParaRPr lang="en-US"/>
                    </a:p>
                  </p:txBody>
                </p:sp>
              </p:grpSp>
            </p:grpSp>
            <p:sp>
              <p:nvSpPr>
                <p:cNvPr id="345102" name="Line 14"/>
                <p:cNvSpPr>
                  <a:spLocks noChangeShapeType="1"/>
                </p:cNvSpPr>
                <p:nvPr/>
              </p:nvSpPr>
              <p:spPr bwMode="auto">
                <a:xfrm>
                  <a:off x="2891" y="624"/>
                  <a:ext cx="0" cy="144"/>
                </a:xfrm>
                <a:prstGeom prst="line">
                  <a:avLst/>
                </a:prstGeom>
                <a:noFill/>
                <a:ln w="12700">
                  <a:solidFill>
                    <a:schemeClr val="tx1"/>
                  </a:solidFill>
                  <a:round/>
                  <a:headEnd type="none" w="sm" len="sm"/>
                  <a:tailEnd type="none" w="sm" len="sm"/>
                </a:ln>
                <a:effectLst/>
              </p:spPr>
              <p:txBody>
                <a:bodyPr/>
                <a:lstStyle/>
                <a:p>
                  <a:endParaRPr lang="en-US"/>
                </a:p>
              </p:txBody>
            </p:sp>
          </p:grpSp>
          <p:sp>
            <p:nvSpPr>
              <p:cNvPr id="345103" name="Text Box 15"/>
              <p:cNvSpPr txBox="1">
                <a:spLocks noChangeArrowheads="1"/>
              </p:cNvSpPr>
              <p:nvPr/>
            </p:nvSpPr>
            <p:spPr bwMode="auto">
              <a:xfrm>
                <a:off x="662" y="1102"/>
                <a:ext cx="4426" cy="235"/>
              </a:xfrm>
              <a:prstGeom prst="rect">
                <a:avLst/>
              </a:prstGeom>
              <a:noFill/>
              <a:ln w="9525">
                <a:noFill/>
                <a:miter lim="800000"/>
                <a:headEnd/>
                <a:tailEnd/>
              </a:ln>
              <a:effectLst/>
            </p:spPr>
            <p:txBody>
              <a:bodyPr>
                <a:spAutoFit/>
              </a:bodyPr>
              <a:lstStyle/>
              <a:p>
                <a:endParaRPr lang="en-US" sz="2600"/>
              </a:p>
            </p:txBody>
          </p:sp>
        </p:grpSp>
        <p:sp>
          <p:nvSpPr>
            <p:cNvPr id="345104" name="Rectangle 16"/>
            <p:cNvSpPr>
              <a:spLocks noChangeArrowheads="1"/>
            </p:cNvSpPr>
            <p:nvPr/>
          </p:nvSpPr>
          <p:spPr bwMode="auto">
            <a:xfrm>
              <a:off x="288" y="48"/>
              <a:ext cx="5184" cy="291"/>
            </a:xfrm>
            <a:prstGeom prst="rect">
              <a:avLst/>
            </a:prstGeom>
            <a:noFill/>
            <a:ln w="9525">
              <a:noFill/>
              <a:miter lim="800000"/>
              <a:headEnd/>
              <a:tailEnd/>
            </a:ln>
            <a:effectLst/>
          </p:spPr>
          <p:txBody>
            <a:bodyPr>
              <a:spAutoFit/>
            </a:bodyPr>
            <a:lstStyle/>
            <a:p>
              <a:endParaRPr lang="en-US" b="1" u="sng" dirty="0"/>
            </a:p>
          </p:txBody>
        </p:sp>
      </p:grpSp>
      <p:sp>
        <p:nvSpPr>
          <p:cNvPr id="345105" name="Text Box 17"/>
          <p:cNvSpPr txBox="1">
            <a:spLocks noChangeArrowheads="1"/>
          </p:cNvSpPr>
          <p:nvPr/>
        </p:nvSpPr>
        <p:spPr bwMode="auto">
          <a:xfrm>
            <a:off x="457200" y="2971800"/>
            <a:ext cx="8169275" cy="461665"/>
          </a:xfrm>
          <a:prstGeom prst="rect">
            <a:avLst/>
          </a:prstGeom>
          <a:noFill/>
          <a:ln w="9525">
            <a:noFill/>
            <a:miter lim="800000"/>
            <a:headEnd/>
            <a:tailEnd/>
          </a:ln>
          <a:effectLst/>
        </p:spPr>
        <p:txBody>
          <a:bodyPr>
            <a:spAutoFit/>
          </a:bodyPr>
          <a:lstStyle/>
          <a:p>
            <a:endParaRPr lang="en-US" dirty="0"/>
          </a:p>
        </p:txBody>
      </p:sp>
      <p:sp>
        <p:nvSpPr>
          <p:cNvPr id="19" name="Title 18"/>
          <p:cNvSpPr>
            <a:spLocks noGrp="1"/>
          </p:cNvSpPr>
          <p:nvPr>
            <p:ph type="title"/>
          </p:nvPr>
        </p:nvSpPr>
        <p:spPr>
          <a:xfrm>
            <a:off x="457200" y="461417"/>
            <a:ext cx="8229600" cy="769441"/>
          </a:xfrm>
        </p:spPr>
        <p:txBody>
          <a:bodyPr>
            <a:spAutoFit/>
          </a:bodyPr>
          <a:lstStyle/>
          <a:p>
            <a:r>
              <a:rPr lang="en-US" b="1" dirty="0">
                <a:solidFill>
                  <a:schemeClr val="tx1"/>
                </a:solidFill>
              </a:rPr>
              <a:t>Does Jesus Care?</a:t>
            </a:r>
          </a:p>
        </p:txBody>
      </p:sp>
      <p:sp>
        <p:nvSpPr>
          <p:cNvPr id="20" name="Content Placeholder 19"/>
          <p:cNvSpPr>
            <a:spLocks noGrp="1"/>
          </p:cNvSpPr>
          <p:nvPr>
            <p:ph idx="1"/>
          </p:nvPr>
        </p:nvSpPr>
        <p:spPr>
          <a:xfrm>
            <a:off x="457200" y="1600200"/>
            <a:ext cx="8229600" cy="2554545"/>
          </a:xfrm>
        </p:spPr>
        <p:txBody>
          <a:bodyPr>
            <a:spAutoFit/>
          </a:bodyPr>
          <a:lstStyle/>
          <a:p>
            <a:r>
              <a:rPr lang="en-US" dirty="0"/>
              <a:t>Verse 3, </a:t>
            </a:r>
            <a:r>
              <a:rPr lang="en-US" i="1" dirty="0"/>
              <a:t>“Does Jesus care when I’ve tried and failed To resist some temptation strong; When for my deep grief, There is no relief, Tho’ my tears flow all the night long?” </a:t>
            </a:r>
            <a:r>
              <a:rPr lang="en-US" sz="2400" i="1" dirty="0"/>
              <a:t>(Not in some songbooks.)</a:t>
            </a:r>
            <a:endParaRPr lang="en-US" i="1" dirty="0"/>
          </a:p>
        </p:txBody>
      </p:sp>
      <p:sp>
        <p:nvSpPr>
          <p:cNvPr id="21" name="Slide Number Placeholder 20"/>
          <p:cNvSpPr>
            <a:spLocks noGrp="1"/>
          </p:cNvSpPr>
          <p:nvPr>
            <p:ph type="sldNum" sz="quarter" idx="12"/>
          </p:nvPr>
        </p:nvSpPr>
        <p:spPr/>
        <p:txBody>
          <a:bodyPr/>
          <a:lstStyle/>
          <a:p>
            <a:fld id="{F405CFA3-C903-4909-BC26-9A0395413610}" type="slidenum">
              <a:rPr lang="en-US" smtClean="0"/>
              <a:pPr/>
              <a:t>9</a:t>
            </a:fld>
            <a:endParaRPr 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nodePh="1">
                                  <p:stCondLst>
                                    <p:cond delay="0"/>
                                  </p:stCondLst>
                                  <p:endCondLst>
                                    <p:cond evt="begin" delay="0">
                                      <p:tn val="5"/>
                                    </p:cond>
                                  </p:endCondLst>
                                  <p:childTnLst>
                                    <p:set>
                                      <p:cBhvr>
                                        <p:cTn id="6" dur="1" fill="hold">
                                          <p:stCondLst>
                                            <p:cond delay="0"/>
                                          </p:stCondLst>
                                        </p:cTn>
                                        <p:tgtEl>
                                          <p:spTgt spid="345105"/>
                                        </p:tgtEl>
                                        <p:attrNameLst>
                                          <p:attrName>style.visibility</p:attrName>
                                        </p:attrNameLst>
                                      </p:cBhvr>
                                      <p:to>
                                        <p:strVal val="visible"/>
                                      </p:to>
                                    </p:set>
                                    <p:animEffect transition="in" filter="wipe(up)">
                                      <p:cBhvr>
                                        <p:cTn id="7" dur="500"/>
                                        <p:tgtEl>
                                          <p:spTgt spid="345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5105" grpId="0"/>
    </p:bldLst>
  </p:timing>
</p:sld>
</file>

<file path=ppt/theme/theme1.xml><?xml version="1.0" encoding="utf-8"?>
<a:theme xmlns:a="http://schemas.openxmlformats.org/drawingml/2006/main" name="Mother flowers">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1870</TotalTime>
  <Words>847</Words>
  <Application>Microsoft Office PowerPoint</Application>
  <PresentationFormat>On-screen Show (4:3)</PresentationFormat>
  <Paragraphs>65</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Mother flowers</vt:lpstr>
      <vt:lpstr>Does Jesus Care?</vt:lpstr>
      <vt:lpstr>Does Jesus Care?</vt:lpstr>
      <vt:lpstr>Does Jesus Care?</vt:lpstr>
      <vt:lpstr>Does Jesus Care?</vt:lpstr>
      <vt:lpstr>Does Jesus Care?</vt:lpstr>
      <vt:lpstr>Does Jesus Care?</vt:lpstr>
      <vt:lpstr>Does Jesus Care?</vt:lpstr>
      <vt:lpstr>Does Jesus Care?</vt:lpstr>
      <vt:lpstr>Does Jesus Care?</vt:lpstr>
      <vt:lpstr>Does Jesus Care?</vt:lpstr>
      <vt:lpstr>Does Jesus Care?</vt:lpstr>
      <vt:lpstr>Does Jesus Care?</vt:lpstr>
      <vt:lpstr>Does Jesus Care?</vt:lpstr>
      <vt:lpstr>Does Jesus Care?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Jesus Care (2)</dc:title>
  <dc:creator>Micky Galloway</dc:creator>
  <cp:lastModifiedBy>Richard Lidh</cp:lastModifiedBy>
  <cp:revision>26</cp:revision>
  <cp:lastPrinted>2021-02-14T18:58:24Z</cp:lastPrinted>
  <dcterms:created xsi:type="dcterms:W3CDTF">2009-01-31T23:35:10Z</dcterms:created>
  <dcterms:modified xsi:type="dcterms:W3CDTF">2021-02-14T18:59:41Z</dcterms:modified>
</cp:coreProperties>
</file>